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p:scale>
          <a:sx n="76" d="100"/>
          <a:sy n="76" d="100"/>
        </p:scale>
        <p:origin x="-90" y="-9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11/20/2013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No-excuse intuitionism</a:t>
            </a:r>
            <a:endParaRPr lang="en-AU" dirty="0"/>
          </a:p>
        </p:txBody>
      </p:sp>
      <p:sp>
        <p:nvSpPr>
          <p:cNvPr id="3" name="Subtitle 2"/>
          <p:cNvSpPr>
            <a:spLocks noGrp="1"/>
          </p:cNvSpPr>
          <p:nvPr>
            <p:ph type="subTitle" idx="1"/>
          </p:nvPr>
        </p:nvSpPr>
        <p:spPr/>
        <p:txBody>
          <a:bodyPr/>
          <a:lstStyle/>
          <a:p>
            <a:r>
              <a:rPr lang="en-AU" dirty="0" smtClean="0"/>
              <a:t>A fresh approach to apologetics</a:t>
            </a:r>
            <a:endParaRPr lang="en-AU" dirty="0"/>
          </a:p>
        </p:txBody>
      </p:sp>
    </p:spTree>
    <p:extLst>
      <p:ext uri="{BB962C8B-B14F-4D97-AF65-F5344CB8AC3E}">
        <p14:creationId xmlns:p14="http://schemas.microsoft.com/office/powerpoint/2010/main" val="2263729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No-excuse intuitionism outlined: what truths should be argued for?</a:t>
            </a:r>
            <a:endParaRPr lang="en-AU" dirty="0"/>
          </a:p>
        </p:txBody>
      </p:sp>
      <p:sp>
        <p:nvSpPr>
          <p:cNvPr id="3" name="Text Placeholder 2"/>
          <p:cNvSpPr>
            <a:spLocks noGrp="1"/>
          </p:cNvSpPr>
          <p:nvPr>
            <p:ph type="body" idx="1"/>
          </p:nvPr>
        </p:nvSpPr>
        <p:spPr/>
        <p:txBody>
          <a:bodyPr/>
          <a:lstStyle/>
          <a:p>
            <a:r>
              <a:rPr lang="en-AU" dirty="0" smtClean="0"/>
              <a:t>All other truths of the Bible, especially those central to the gospel</a:t>
            </a:r>
            <a:endParaRPr lang="en-AU" dirty="0"/>
          </a:p>
        </p:txBody>
      </p:sp>
    </p:spTree>
    <p:extLst>
      <p:ext uri="{BB962C8B-B14F-4D97-AF65-F5344CB8AC3E}">
        <p14:creationId xmlns:p14="http://schemas.microsoft.com/office/powerpoint/2010/main" val="3689366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No-excuse intuitionism defended: no-excuse intuitionism derives from the concept of no-excuse</a:t>
            </a:r>
            <a:endParaRPr lang="en-AU" dirty="0"/>
          </a:p>
        </p:txBody>
      </p:sp>
      <p:sp>
        <p:nvSpPr>
          <p:cNvPr id="3" name="Text Placeholder 2"/>
          <p:cNvSpPr>
            <a:spLocks noGrp="1"/>
          </p:cNvSpPr>
          <p:nvPr>
            <p:ph type="body" idx="1"/>
          </p:nvPr>
        </p:nvSpPr>
        <p:spPr/>
        <p:txBody>
          <a:bodyPr/>
          <a:lstStyle/>
          <a:p>
            <a:r>
              <a:rPr lang="en-AU" dirty="0" smtClean="0"/>
              <a:t>We are without excuse for our moral failings.  This implies all people ought to know the moral truths they need to know to avoid moral failings.  This implies that each such moral truth is able to be known in simple fashion.  This implies that each such moral truth is knowable through intuitions.  Hence no-excuse intuitionism.</a:t>
            </a:r>
            <a:endParaRPr lang="en-AU" dirty="0"/>
          </a:p>
        </p:txBody>
      </p:sp>
    </p:spTree>
    <p:extLst>
      <p:ext uri="{BB962C8B-B14F-4D97-AF65-F5344CB8AC3E}">
        <p14:creationId xmlns:p14="http://schemas.microsoft.com/office/powerpoint/2010/main" val="2471170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No-excuse intuitionism defended: romans 1 says we are without excuse for our moral failures</a:t>
            </a:r>
            <a:endParaRPr lang="en-AU" dirty="0"/>
          </a:p>
        </p:txBody>
      </p:sp>
      <p:sp>
        <p:nvSpPr>
          <p:cNvPr id="3" name="Text Placeholder 2"/>
          <p:cNvSpPr>
            <a:spLocks noGrp="1"/>
          </p:cNvSpPr>
          <p:nvPr>
            <p:ph type="body" idx="1"/>
          </p:nvPr>
        </p:nvSpPr>
        <p:spPr/>
        <p:txBody>
          <a:bodyPr/>
          <a:lstStyle/>
          <a:p>
            <a:r>
              <a:rPr lang="en-AU" dirty="0" smtClean="0"/>
              <a:t>Romans 1:18, 21, 23, 24, 26, 28</a:t>
            </a:r>
            <a:endParaRPr lang="en-AU" dirty="0"/>
          </a:p>
        </p:txBody>
      </p:sp>
    </p:spTree>
    <p:extLst>
      <p:ext uri="{BB962C8B-B14F-4D97-AF65-F5344CB8AC3E}">
        <p14:creationId xmlns:p14="http://schemas.microsoft.com/office/powerpoint/2010/main" val="2133317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No-excuse intuitionism defended: romans 1 implies a generic ethical intuitionism</a:t>
            </a:r>
            <a:endParaRPr lang="en-AU" dirty="0"/>
          </a:p>
        </p:txBody>
      </p:sp>
      <p:sp>
        <p:nvSpPr>
          <p:cNvPr id="3" name="Text Placeholder 2"/>
          <p:cNvSpPr>
            <a:spLocks noGrp="1"/>
          </p:cNvSpPr>
          <p:nvPr>
            <p:ph type="body" idx="1"/>
          </p:nvPr>
        </p:nvSpPr>
        <p:spPr/>
        <p:txBody>
          <a:bodyPr>
            <a:normAutofit lnSpcReduction="10000"/>
          </a:bodyPr>
          <a:lstStyle/>
          <a:p>
            <a:r>
              <a:rPr lang="en-AU" dirty="0" smtClean="0"/>
              <a:t>Robert Audi (‘The Good in the Right’) defines ‘Intuitionism as an ethical theory to be, in outline and in a minimal version, the view that there is at least one moral principle that is non-inferentially and intuitively knowable’.  He defines ‘generic intuitionism’ as the ‘stronger view, on which there is a group of at least several such moral principles’.</a:t>
            </a:r>
            <a:endParaRPr lang="en-AU" dirty="0"/>
          </a:p>
        </p:txBody>
      </p:sp>
    </p:spTree>
    <p:extLst>
      <p:ext uri="{BB962C8B-B14F-4D97-AF65-F5344CB8AC3E}">
        <p14:creationId xmlns:p14="http://schemas.microsoft.com/office/powerpoint/2010/main" val="20529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No-excuse intuitionism defended: when these moral truths are argued for, the doctrine of no-excuse is undermined</a:t>
            </a:r>
            <a:endParaRPr lang="en-AU" dirty="0"/>
          </a:p>
        </p:txBody>
      </p:sp>
      <p:sp>
        <p:nvSpPr>
          <p:cNvPr id="3" name="Text Placeholder 2"/>
          <p:cNvSpPr>
            <a:spLocks noGrp="1"/>
          </p:cNvSpPr>
          <p:nvPr>
            <p:ph type="body" idx="1"/>
          </p:nvPr>
        </p:nvSpPr>
        <p:spPr/>
        <p:txBody>
          <a:bodyPr>
            <a:normAutofit/>
          </a:bodyPr>
          <a:lstStyle/>
          <a:p>
            <a:r>
              <a:rPr lang="en-AU" dirty="0" smtClean="0"/>
              <a:t>If the apologist’s argument is successful, the person’s newfound moral belief will rest on that argument.  But in that case it will be logical for the person to say that others have an excuse for not believing that moral truth – the excuse that they never heard the argument which persuaded </a:t>
            </a:r>
            <a:r>
              <a:rPr lang="en-AU" i="1" dirty="0" smtClean="0"/>
              <a:t>them </a:t>
            </a:r>
            <a:r>
              <a:rPr lang="en-AU" dirty="0" smtClean="0"/>
              <a:t>of that moral truth.</a:t>
            </a:r>
            <a:endParaRPr lang="en-AU" dirty="0"/>
          </a:p>
        </p:txBody>
      </p:sp>
    </p:spTree>
    <p:extLst>
      <p:ext uri="{BB962C8B-B14F-4D97-AF65-F5344CB8AC3E}">
        <p14:creationId xmlns:p14="http://schemas.microsoft.com/office/powerpoint/2010/main" val="2869433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No-excuse intuitionism defended: when these moral laws are argued for, ethical consequentialism is implied</a:t>
            </a:r>
            <a:endParaRPr lang="en-AU" dirty="0"/>
          </a:p>
        </p:txBody>
      </p:sp>
      <p:sp>
        <p:nvSpPr>
          <p:cNvPr id="3" name="Text Placeholder 2"/>
          <p:cNvSpPr>
            <a:spLocks noGrp="1"/>
          </p:cNvSpPr>
          <p:nvPr>
            <p:ph type="body" idx="1"/>
          </p:nvPr>
        </p:nvSpPr>
        <p:spPr/>
        <p:txBody>
          <a:bodyPr>
            <a:normAutofit/>
          </a:bodyPr>
          <a:lstStyle/>
          <a:p>
            <a:r>
              <a:rPr lang="en-AU" dirty="0" smtClean="0"/>
              <a:t>But the ends does not justify the means</a:t>
            </a:r>
            <a:endParaRPr lang="en-AU" dirty="0"/>
          </a:p>
        </p:txBody>
      </p:sp>
    </p:spTree>
    <p:extLst>
      <p:ext uri="{BB962C8B-B14F-4D97-AF65-F5344CB8AC3E}">
        <p14:creationId xmlns:p14="http://schemas.microsoft.com/office/powerpoint/2010/main" val="2379004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No-excuse intuitionism defended: evidence for gospel claims should be provided to unbelievers</a:t>
            </a:r>
            <a:endParaRPr lang="en-AU" dirty="0"/>
          </a:p>
        </p:txBody>
      </p:sp>
      <p:sp>
        <p:nvSpPr>
          <p:cNvPr id="3" name="Text Placeholder 2"/>
          <p:cNvSpPr>
            <a:spLocks noGrp="1"/>
          </p:cNvSpPr>
          <p:nvPr>
            <p:ph type="body" idx="1"/>
          </p:nvPr>
        </p:nvSpPr>
        <p:spPr/>
        <p:txBody>
          <a:bodyPr>
            <a:normAutofit/>
          </a:bodyPr>
          <a:lstStyle/>
          <a:p>
            <a:r>
              <a:rPr lang="en-AU" dirty="0" smtClean="0"/>
              <a:t>The noble </a:t>
            </a:r>
            <a:r>
              <a:rPr lang="en-AU" dirty="0" err="1" smtClean="0"/>
              <a:t>Bereans</a:t>
            </a:r>
            <a:r>
              <a:rPr lang="en-AU" dirty="0" smtClean="0"/>
              <a:t> of Acts 17:11-12 were right not to immediately believe the historical elements of Paul’s claims, but to test them.</a:t>
            </a:r>
            <a:endParaRPr lang="en-AU" dirty="0"/>
          </a:p>
        </p:txBody>
      </p:sp>
    </p:spTree>
    <p:extLst>
      <p:ext uri="{BB962C8B-B14F-4D97-AF65-F5344CB8AC3E}">
        <p14:creationId xmlns:p14="http://schemas.microsoft.com/office/powerpoint/2010/main" val="3244983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No-excuse intuitionism defended: evidence for gospel claims should be provided to unbelievers</a:t>
            </a:r>
            <a:endParaRPr lang="en-AU" dirty="0"/>
          </a:p>
        </p:txBody>
      </p:sp>
      <p:sp>
        <p:nvSpPr>
          <p:cNvPr id="3" name="Text Placeholder 2"/>
          <p:cNvSpPr>
            <a:spLocks noGrp="1"/>
          </p:cNvSpPr>
          <p:nvPr>
            <p:ph type="body" idx="1"/>
          </p:nvPr>
        </p:nvSpPr>
        <p:spPr/>
        <p:txBody>
          <a:bodyPr>
            <a:normAutofit/>
          </a:bodyPr>
          <a:lstStyle/>
          <a:p>
            <a:r>
              <a:rPr lang="en-AU" dirty="0" smtClean="0"/>
              <a:t>The noble </a:t>
            </a:r>
            <a:r>
              <a:rPr lang="en-AU" dirty="0" err="1" smtClean="0"/>
              <a:t>Bereans</a:t>
            </a:r>
            <a:r>
              <a:rPr lang="en-AU" dirty="0" smtClean="0"/>
              <a:t> of Acts 17:11-12 were right not to immediately believe the historical elements of Paul’s claims, but to test them.</a:t>
            </a:r>
          </a:p>
          <a:p>
            <a:r>
              <a:rPr lang="en-AU" dirty="0" smtClean="0"/>
              <a:t>Unbelievers ought to consider the evidence for the gospel’s claims before believing it.</a:t>
            </a:r>
            <a:endParaRPr lang="en-AU" dirty="0"/>
          </a:p>
        </p:txBody>
      </p:sp>
    </p:spTree>
    <p:extLst>
      <p:ext uri="{BB962C8B-B14F-4D97-AF65-F5344CB8AC3E}">
        <p14:creationId xmlns:p14="http://schemas.microsoft.com/office/powerpoint/2010/main" val="3999586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Critique of apologetic categorizations according to method of knowing</a:t>
            </a:r>
            <a:endParaRPr lang="en-AU" dirty="0"/>
          </a:p>
        </p:txBody>
      </p:sp>
      <p:sp>
        <p:nvSpPr>
          <p:cNvPr id="3" name="Text Placeholder 2"/>
          <p:cNvSpPr>
            <a:spLocks noGrp="1"/>
          </p:cNvSpPr>
          <p:nvPr>
            <p:ph type="body" idx="1"/>
          </p:nvPr>
        </p:nvSpPr>
        <p:spPr/>
        <p:txBody>
          <a:bodyPr>
            <a:normAutofit/>
          </a:bodyPr>
          <a:lstStyle/>
          <a:p>
            <a:r>
              <a:rPr lang="en-AU" dirty="0" smtClean="0"/>
              <a:t>Method of argumentation is the best way of categorizing apologetic methods, as the truth no-excuse intuitionism implies</a:t>
            </a:r>
            <a:endParaRPr lang="en-AU" dirty="0"/>
          </a:p>
        </p:txBody>
      </p:sp>
    </p:spTree>
    <p:extLst>
      <p:ext uri="{BB962C8B-B14F-4D97-AF65-F5344CB8AC3E}">
        <p14:creationId xmlns:p14="http://schemas.microsoft.com/office/powerpoint/2010/main" val="1220459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Introduction: how I was converted</a:t>
            </a:r>
            <a:endParaRPr lang="en-AU" dirty="0"/>
          </a:p>
        </p:txBody>
      </p:sp>
      <p:sp>
        <p:nvSpPr>
          <p:cNvPr id="3" name="Text Placeholder 2"/>
          <p:cNvSpPr>
            <a:spLocks noGrp="1"/>
          </p:cNvSpPr>
          <p:nvPr>
            <p:ph type="body" idx="1"/>
          </p:nvPr>
        </p:nvSpPr>
        <p:spPr/>
        <p:txBody>
          <a:bodyPr/>
          <a:lstStyle/>
          <a:p>
            <a:r>
              <a:rPr lang="en-AU" dirty="0" smtClean="0"/>
              <a:t>Love, care and the gospel brought me to Christ</a:t>
            </a:r>
            <a:endParaRPr lang="en-AU" dirty="0"/>
          </a:p>
        </p:txBody>
      </p:sp>
    </p:spTree>
    <p:extLst>
      <p:ext uri="{BB962C8B-B14F-4D97-AF65-F5344CB8AC3E}">
        <p14:creationId xmlns:p14="http://schemas.microsoft.com/office/powerpoint/2010/main" val="4118679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the question of apologetic method?</a:t>
            </a:r>
            <a:endParaRPr lang="en-AU" dirty="0"/>
          </a:p>
        </p:txBody>
      </p:sp>
      <p:sp>
        <p:nvSpPr>
          <p:cNvPr id="3" name="Text Placeholder 2"/>
          <p:cNvSpPr>
            <a:spLocks noGrp="1"/>
          </p:cNvSpPr>
          <p:nvPr>
            <p:ph type="body" idx="1"/>
          </p:nvPr>
        </p:nvSpPr>
        <p:spPr/>
        <p:txBody>
          <a:bodyPr/>
          <a:lstStyle/>
          <a:p>
            <a:r>
              <a:rPr lang="en-AU" dirty="0" smtClean="0"/>
              <a:t>Bertrand Russell’s China Teapot quote</a:t>
            </a:r>
            <a:endParaRPr lang="en-AU" dirty="0"/>
          </a:p>
        </p:txBody>
      </p:sp>
    </p:spTree>
    <p:extLst>
      <p:ext uri="{BB962C8B-B14F-4D97-AF65-F5344CB8AC3E}">
        <p14:creationId xmlns:p14="http://schemas.microsoft.com/office/powerpoint/2010/main" val="2287996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Categorizations of apologetic methods</a:t>
            </a:r>
            <a:endParaRPr lang="en-AU" dirty="0"/>
          </a:p>
        </p:txBody>
      </p:sp>
      <p:sp>
        <p:nvSpPr>
          <p:cNvPr id="3" name="Text Placeholder 2"/>
          <p:cNvSpPr>
            <a:spLocks noGrp="1"/>
          </p:cNvSpPr>
          <p:nvPr>
            <p:ph type="body" idx="1"/>
          </p:nvPr>
        </p:nvSpPr>
        <p:spPr/>
        <p:txBody>
          <a:bodyPr/>
          <a:lstStyle/>
          <a:p>
            <a:r>
              <a:rPr lang="en-AU" dirty="0" smtClean="0"/>
              <a:t>1. Categorized by the method of argumentation</a:t>
            </a:r>
          </a:p>
          <a:p>
            <a:r>
              <a:rPr lang="en-AU" dirty="0" smtClean="0"/>
              <a:t>Classical, Evidential, </a:t>
            </a:r>
            <a:r>
              <a:rPr lang="en-AU" dirty="0" err="1" smtClean="0"/>
              <a:t>Presuppositionalism</a:t>
            </a:r>
            <a:r>
              <a:rPr lang="en-AU" dirty="0" smtClean="0"/>
              <a:t>, Reformed Epistemology, No apologetics.  See Cowan ‘Five Views on Apologetics’</a:t>
            </a:r>
            <a:endParaRPr lang="en-AU" dirty="0"/>
          </a:p>
        </p:txBody>
      </p:sp>
    </p:spTree>
    <p:extLst>
      <p:ext uri="{BB962C8B-B14F-4D97-AF65-F5344CB8AC3E}">
        <p14:creationId xmlns:p14="http://schemas.microsoft.com/office/powerpoint/2010/main" val="852487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Categorizations of apologetic methods</a:t>
            </a:r>
            <a:endParaRPr lang="en-AU" dirty="0"/>
          </a:p>
        </p:txBody>
      </p:sp>
      <p:sp>
        <p:nvSpPr>
          <p:cNvPr id="3" name="Text Placeholder 2"/>
          <p:cNvSpPr>
            <a:spLocks noGrp="1"/>
          </p:cNvSpPr>
          <p:nvPr>
            <p:ph type="body" idx="1"/>
          </p:nvPr>
        </p:nvSpPr>
        <p:spPr/>
        <p:txBody>
          <a:bodyPr/>
          <a:lstStyle/>
          <a:p>
            <a:r>
              <a:rPr lang="en-AU" dirty="0" smtClean="0"/>
              <a:t>2. Categorized by the mode of knowing:  Faith and Reason</a:t>
            </a:r>
          </a:p>
          <a:p>
            <a:r>
              <a:rPr lang="en-AU" dirty="0" smtClean="0"/>
              <a:t>Natural theology, Faith seeking understanding, </a:t>
            </a:r>
            <a:r>
              <a:rPr lang="en-AU" dirty="0" smtClean="0"/>
              <a:t>Incompatibility </a:t>
            </a:r>
            <a:r>
              <a:rPr lang="en-AU" dirty="0" smtClean="0"/>
              <a:t>of faith and reason.  See the introduction to Paul Helm, ‘Faith and Reason’</a:t>
            </a:r>
            <a:endParaRPr lang="en-AU" dirty="0"/>
          </a:p>
        </p:txBody>
      </p:sp>
    </p:spTree>
    <p:extLst>
      <p:ext uri="{BB962C8B-B14F-4D97-AF65-F5344CB8AC3E}">
        <p14:creationId xmlns:p14="http://schemas.microsoft.com/office/powerpoint/2010/main" val="757790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Categorizations of apologetic methods</a:t>
            </a:r>
            <a:endParaRPr lang="en-AU" dirty="0"/>
          </a:p>
        </p:txBody>
      </p:sp>
      <p:sp>
        <p:nvSpPr>
          <p:cNvPr id="3" name="Text Placeholder 2"/>
          <p:cNvSpPr>
            <a:spLocks noGrp="1"/>
          </p:cNvSpPr>
          <p:nvPr>
            <p:ph type="body" idx="1"/>
          </p:nvPr>
        </p:nvSpPr>
        <p:spPr/>
        <p:txBody>
          <a:bodyPr/>
          <a:lstStyle/>
          <a:p>
            <a:r>
              <a:rPr lang="en-AU" dirty="0"/>
              <a:t>3</a:t>
            </a:r>
            <a:r>
              <a:rPr lang="en-AU" dirty="0" smtClean="0"/>
              <a:t>. Categorized by the mode of knowing:  </a:t>
            </a:r>
            <a:r>
              <a:rPr lang="en-AU" dirty="0" err="1" smtClean="0"/>
              <a:t>Evidentialism</a:t>
            </a:r>
            <a:r>
              <a:rPr lang="en-AU" dirty="0" smtClean="0"/>
              <a:t> or </a:t>
            </a:r>
            <a:r>
              <a:rPr lang="en-AU" dirty="0" err="1" smtClean="0"/>
              <a:t>Presuppositionalism</a:t>
            </a:r>
            <a:endParaRPr lang="en-AU" dirty="0" smtClean="0"/>
          </a:p>
          <a:p>
            <a:r>
              <a:rPr lang="en-AU" dirty="0" smtClean="0"/>
              <a:t>A continuum between the two?</a:t>
            </a:r>
          </a:p>
        </p:txBody>
      </p:sp>
    </p:spTree>
    <p:extLst>
      <p:ext uri="{BB962C8B-B14F-4D97-AF65-F5344CB8AC3E}">
        <p14:creationId xmlns:p14="http://schemas.microsoft.com/office/powerpoint/2010/main" val="3155373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No-excuse intuitionism outlined: which truths should be presupposed?</a:t>
            </a:r>
            <a:endParaRPr lang="en-AU" dirty="0"/>
          </a:p>
        </p:txBody>
      </p:sp>
      <p:sp>
        <p:nvSpPr>
          <p:cNvPr id="3" name="Text Placeholder 2"/>
          <p:cNvSpPr>
            <a:spLocks noGrp="1"/>
          </p:cNvSpPr>
          <p:nvPr>
            <p:ph type="body" idx="1"/>
          </p:nvPr>
        </p:nvSpPr>
        <p:spPr/>
        <p:txBody>
          <a:bodyPr/>
          <a:lstStyle/>
          <a:p>
            <a:r>
              <a:rPr lang="en-AU" dirty="0" smtClean="0"/>
              <a:t>The truths which should be presupposed are those moral truths which we need to know in order to live a blameless life.</a:t>
            </a:r>
          </a:p>
          <a:p>
            <a:r>
              <a:rPr lang="en-AU" dirty="0" smtClean="0"/>
              <a:t>The truths which should be argued for are the other truths of the Bible, inasmuch as they can be argued for.</a:t>
            </a:r>
            <a:endParaRPr lang="en-AU" dirty="0"/>
          </a:p>
        </p:txBody>
      </p:sp>
    </p:spTree>
    <p:extLst>
      <p:ext uri="{BB962C8B-B14F-4D97-AF65-F5344CB8AC3E}">
        <p14:creationId xmlns:p14="http://schemas.microsoft.com/office/powerpoint/2010/main" val="2064664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No-excuse intuitionism outlined: What is it to presuppose?</a:t>
            </a:r>
            <a:endParaRPr lang="en-AU" dirty="0"/>
          </a:p>
        </p:txBody>
      </p:sp>
      <p:sp>
        <p:nvSpPr>
          <p:cNvPr id="3" name="Text Placeholder 2"/>
          <p:cNvSpPr>
            <a:spLocks noGrp="1"/>
          </p:cNvSpPr>
          <p:nvPr>
            <p:ph type="body" idx="1"/>
          </p:nvPr>
        </p:nvSpPr>
        <p:spPr/>
        <p:txBody>
          <a:bodyPr/>
          <a:lstStyle/>
          <a:p>
            <a:r>
              <a:rPr lang="en-AU" dirty="0" smtClean="0"/>
              <a:t>If a truth should be presupposed, we should not argue for it in such a way that we expect someone who is persuaded by our arguments to be persuaded </a:t>
            </a:r>
            <a:r>
              <a:rPr lang="en-AU" i="1" dirty="0" smtClean="0"/>
              <a:t>with that argument as the ground of their new belief</a:t>
            </a:r>
            <a:endParaRPr lang="en-AU" dirty="0"/>
          </a:p>
        </p:txBody>
      </p:sp>
    </p:spTree>
    <p:extLst>
      <p:ext uri="{BB962C8B-B14F-4D97-AF65-F5344CB8AC3E}">
        <p14:creationId xmlns:p14="http://schemas.microsoft.com/office/powerpoint/2010/main" val="4056603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No-excuse intuitionism outlined: What is it to presuppose?</a:t>
            </a:r>
            <a:endParaRPr lang="en-AU" dirty="0"/>
          </a:p>
        </p:txBody>
      </p:sp>
      <p:sp>
        <p:nvSpPr>
          <p:cNvPr id="3" name="Text Placeholder 2"/>
          <p:cNvSpPr>
            <a:spLocks noGrp="1"/>
          </p:cNvSpPr>
          <p:nvPr>
            <p:ph type="body" idx="1"/>
          </p:nvPr>
        </p:nvSpPr>
        <p:spPr/>
        <p:txBody>
          <a:bodyPr/>
          <a:lstStyle/>
          <a:p>
            <a:r>
              <a:rPr lang="en-AU" dirty="0" smtClean="0"/>
              <a:t>If a truth should be presupposed, it is still right to argue for the consistency of that truth with the world we live in.  Such an argument could be described as ‘faith seeking understanding’ or ‘negative apologetics’.</a:t>
            </a:r>
            <a:endParaRPr lang="en-AU" dirty="0"/>
          </a:p>
        </p:txBody>
      </p:sp>
    </p:spTree>
    <p:extLst>
      <p:ext uri="{BB962C8B-B14F-4D97-AF65-F5344CB8AC3E}">
        <p14:creationId xmlns:p14="http://schemas.microsoft.com/office/powerpoint/2010/main" val="191319271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414</TotalTime>
  <Words>710</Words>
  <Application>Microsoft Office PowerPoint</Application>
  <PresentationFormat>Custom</PresentationFormat>
  <Paragraphs>41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Slice</vt:lpstr>
      <vt:lpstr>No-excuse intuitionism</vt:lpstr>
      <vt:lpstr>Introduction: how I was converted</vt:lpstr>
      <vt:lpstr>What is the question of apologetic method?</vt:lpstr>
      <vt:lpstr>Categorizations of apologetic methods</vt:lpstr>
      <vt:lpstr>Categorizations of apologetic methods</vt:lpstr>
      <vt:lpstr>Categorizations of apologetic methods</vt:lpstr>
      <vt:lpstr>No-excuse intuitionism outlined: which truths should be presupposed?</vt:lpstr>
      <vt:lpstr>No-excuse intuitionism outlined: What is it to presuppose?</vt:lpstr>
      <vt:lpstr>No-excuse intuitionism outlined: What is it to presuppose?</vt:lpstr>
      <vt:lpstr>No-excuse intuitionism outlined: what truths should be argued for?</vt:lpstr>
      <vt:lpstr>No-excuse intuitionism defended: no-excuse intuitionism derives from the concept of no-excuse</vt:lpstr>
      <vt:lpstr>No-excuse intuitionism defended: romans 1 says we are without excuse for our moral failures</vt:lpstr>
      <vt:lpstr>No-excuse intuitionism defended: romans 1 implies a generic ethical intuitionism</vt:lpstr>
      <vt:lpstr>No-excuse intuitionism defended: when these moral truths are argued for, the doctrine of no-excuse is undermined</vt:lpstr>
      <vt:lpstr>No-excuse intuitionism defended: when these moral laws are argued for, ethical consequentialism is implied</vt:lpstr>
      <vt:lpstr>No-excuse intuitionism defended: evidence for gospel claims should be provided to unbelievers</vt:lpstr>
      <vt:lpstr>No-excuse intuitionism defended: evidence for gospel claims should be provided to unbelievers</vt:lpstr>
      <vt:lpstr>Critique of apologetic categorizations according to method of knowing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No-excuse intuitionism</dc:title>
  <dc:creator>Michael Russell</dc:creator>
  <cp:lastModifiedBy>Kevin Rogers</cp:lastModifiedBy>
  <cp:revision>10</cp:revision>
  <dcterms:created xsi:type="dcterms:W3CDTF">2013-11-20T00:10:48Z</dcterms:created>
  <dcterms:modified xsi:type="dcterms:W3CDTF">2013-11-20T10:25:27Z</dcterms:modified>
</cp:coreProperties>
</file>